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DBAB-0E64-4114-BB83-97D36E77DBC6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34C10-FB40-4951-B88C-95763E3A9C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014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DBAB-0E64-4114-BB83-97D36E77DBC6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34C10-FB40-4951-B88C-95763E3A9C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0193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DBAB-0E64-4114-BB83-97D36E77DBC6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34C10-FB40-4951-B88C-95763E3A9C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1528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DBAB-0E64-4114-BB83-97D36E77DBC6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34C10-FB40-4951-B88C-95763E3A9C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3846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DBAB-0E64-4114-BB83-97D36E77DBC6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34C10-FB40-4951-B88C-95763E3A9C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1683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DBAB-0E64-4114-BB83-97D36E77DBC6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34C10-FB40-4951-B88C-95763E3A9C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4903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DBAB-0E64-4114-BB83-97D36E77DBC6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34C10-FB40-4951-B88C-95763E3A9C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5781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DBAB-0E64-4114-BB83-97D36E77DBC6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34C10-FB40-4951-B88C-95763E3A9C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1703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DBAB-0E64-4114-BB83-97D36E77DBC6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34C10-FB40-4951-B88C-95763E3A9C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156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DBAB-0E64-4114-BB83-97D36E77DBC6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34C10-FB40-4951-B88C-95763E3A9C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6113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FDBAB-0E64-4114-BB83-97D36E77DBC6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34C10-FB40-4951-B88C-95763E3A9C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3927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FDBAB-0E64-4114-BB83-97D36E77DBC6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34C10-FB40-4951-B88C-95763E3A9C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1674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0969" y="1133340"/>
            <a:ext cx="9144000" cy="985704"/>
          </a:xfrm>
        </p:spPr>
        <p:txBody>
          <a:bodyPr/>
          <a:lstStyle/>
          <a:p>
            <a:r>
              <a:rPr lang="pt-BR" b="1" dirty="0" smtClean="0"/>
              <a:t>FEBRE AMARELA</a:t>
            </a: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9489" y="3066757"/>
            <a:ext cx="11422966" cy="3179297"/>
          </a:xfrm>
        </p:spPr>
        <p:txBody>
          <a:bodyPr>
            <a:normAutofit/>
          </a:bodyPr>
          <a:lstStyle/>
          <a:p>
            <a:r>
              <a:rPr lang="pt-BR" sz="3600" dirty="0"/>
              <a:t>É</a:t>
            </a:r>
            <a:r>
              <a:rPr lang="pt-BR" sz="3600" dirty="0" smtClean="0"/>
              <a:t> </a:t>
            </a:r>
            <a:r>
              <a:rPr lang="pt-BR" sz="3600" dirty="0"/>
              <a:t>uma doença infecciosa causada por um vírus e transmitida por mosquitos. A infecção pode ser categorizada de duas formas: febre amarela urbana, quando é transmitida pelo </a:t>
            </a:r>
            <a:r>
              <a:rPr lang="pt-BR" sz="3600" i="1" dirty="0"/>
              <a:t>Aedes aegypti</a:t>
            </a:r>
            <a:r>
              <a:rPr lang="pt-BR" sz="3600" dirty="0"/>
              <a:t>; ou febre amarela silvestre, quando transmitida pelo </a:t>
            </a:r>
            <a:r>
              <a:rPr lang="pt-BR" sz="3600" i="1" dirty="0" err="1"/>
              <a:t>Haemagogus</a:t>
            </a:r>
            <a:r>
              <a:rPr lang="pt-BR" sz="3600" dirty="0"/>
              <a:t> e </a:t>
            </a:r>
            <a:r>
              <a:rPr lang="pt-BR" sz="3600" i="1" dirty="0" err="1"/>
              <a:t>Sabethe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7671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SINTOMAS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 </a:t>
            </a:r>
            <a:r>
              <a:rPr lang="pt-BR" dirty="0" smtClean="0"/>
              <a:t>febre alta</a:t>
            </a:r>
          </a:p>
          <a:p>
            <a:r>
              <a:rPr lang="pt-BR" dirty="0" smtClean="0"/>
              <a:t> calafrios</a:t>
            </a:r>
          </a:p>
          <a:p>
            <a:r>
              <a:rPr lang="pt-BR" dirty="0" smtClean="0"/>
              <a:t> cansaço</a:t>
            </a:r>
          </a:p>
          <a:p>
            <a:r>
              <a:rPr lang="pt-BR" dirty="0" smtClean="0"/>
              <a:t>dor </a:t>
            </a:r>
            <a:r>
              <a:rPr lang="pt-BR" dirty="0"/>
              <a:t>de </a:t>
            </a:r>
            <a:r>
              <a:rPr lang="pt-BR" dirty="0" smtClean="0"/>
              <a:t>cabeça</a:t>
            </a:r>
          </a:p>
          <a:p>
            <a:r>
              <a:rPr lang="pt-BR" dirty="0" smtClean="0"/>
              <a:t>dor muscular</a:t>
            </a:r>
          </a:p>
          <a:p>
            <a:r>
              <a:rPr lang="pt-BR" dirty="0" smtClean="0"/>
              <a:t>Náuseas</a:t>
            </a:r>
          </a:p>
          <a:p>
            <a:r>
              <a:rPr lang="pt-BR" dirty="0" smtClean="0"/>
              <a:t>vômitos </a:t>
            </a:r>
          </a:p>
          <a:p>
            <a:r>
              <a:rPr lang="pt-BR" dirty="0" smtClean="0"/>
              <a:t>A </a:t>
            </a:r>
            <a:r>
              <a:rPr lang="pt-BR" dirty="0"/>
              <a:t>forma mais grave da doença é rara e costuma </a:t>
            </a:r>
            <a:r>
              <a:rPr lang="pt-BR" dirty="0" smtClean="0"/>
              <a:t>ocorrer </a:t>
            </a:r>
            <a:r>
              <a:rPr lang="pt-BR" dirty="0"/>
              <a:t>insuficiências hepática e renal, icterícia (olhos e pele amarelados), manifestações hemorrágicas e cansaço intenso. 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5323" y="1690688"/>
            <a:ext cx="4913581" cy="2949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030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PREVENÇÃO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4800" dirty="0" smtClean="0"/>
              <a:t>vacinação </a:t>
            </a:r>
            <a:r>
              <a:rPr lang="pt-BR" sz="4800" dirty="0"/>
              <a:t>contra a febre </a:t>
            </a:r>
            <a:r>
              <a:rPr lang="pt-BR" sz="4800" dirty="0" smtClean="0"/>
              <a:t>amarela</a:t>
            </a:r>
          </a:p>
          <a:p>
            <a:r>
              <a:rPr lang="pt-BR" sz="4800" dirty="0" smtClean="0"/>
              <a:t>uso </a:t>
            </a:r>
            <a:r>
              <a:rPr lang="pt-BR" sz="4800" dirty="0"/>
              <a:t>de repelente de </a:t>
            </a:r>
            <a:r>
              <a:rPr lang="pt-BR" sz="4800" dirty="0" smtClean="0"/>
              <a:t>insetos</a:t>
            </a:r>
            <a:endParaRPr lang="pt-BR" sz="48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7620" y="3710522"/>
            <a:ext cx="3905882" cy="2601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081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671" y="507004"/>
            <a:ext cx="10494497" cy="5711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850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/>
              <a:t>REFERÊNCIA ELETRÔNICA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&lt;https://www.bio.fiocruz.br/index.php/febre-amarela-sintomas-transmissao-e-prevenção&gt; Acessado em 5/03/2018.</a:t>
            </a:r>
          </a:p>
          <a:p>
            <a:r>
              <a:rPr lang="pt-BR" dirty="0" smtClean="0"/>
              <a:t>&lt;http://ocorreionews.com.br/portal/2018/01/31/chapadao-do-sul-conta-com-vacina-contra-a-febre-amarela-em-todas-esfs/&gt;</a:t>
            </a:r>
          </a:p>
          <a:p>
            <a:r>
              <a:rPr lang="pt-BR" dirty="0" smtClean="0"/>
              <a:t>Imagens. &lt;https://abrilsuperinteressante.files.wordpress.com/2018/02/febre-amarela2.png&gt; </a:t>
            </a:r>
          </a:p>
          <a:p>
            <a:r>
              <a:rPr lang="pt-BR" dirty="0" smtClean="0"/>
              <a:t>&lt;http://www.piacabucunews.com.br/wp-content/uploads/2018/01/1-12.jpg&gt;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91787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TM10001106[[fn=Selo]]</Template>
  <TotalTime>13</TotalTime>
  <Words>72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do Office</vt:lpstr>
      <vt:lpstr>FEBRE AMARELA</vt:lpstr>
      <vt:lpstr>SINTOMAS</vt:lpstr>
      <vt:lpstr>PREVENÇÃO</vt:lpstr>
      <vt:lpstr>Apresentação do PowerPoint</vt:lpstr>
      <vt:lpstr>REFERÊNCIA ELETRÔNICA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FEBRE AMARELA</dc:title>
  <dc:creator>ANDREA APARECIDA IOZZI JOAQUIM VERNI - X0042401</dc:creator>
  <cp:lastModifiedBy>ANDREA APARECIDA IOZZI JOAQUIM VERNI - X0042401</cp:lastModifiedBy>
  <cp:revision>2</cp:revision>
  <dcterms:created xsi:type="dcterms:W3CDTF">2018-03-05T14:09:30Z</dcterms:created>
  <dcterms:modified xsi:type="dcterms:W3CDTF">2018-03-05T14:23:23Z</dcterms:modified>
</cp:coreProperties>
</file>